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2"/>
  </p:notesMasterIdLst>
  <p:handoutMasterIdLst>
    <p:handoutMasterId r:id="rId23"/>
  </p:handoutMasterIdLst>
  <p:sldIdLst>
    <p:sldId id="258" r:id="rId18"/>
    <p:sldId id="259" r:id="rId19"/>
    <p:sldId id="260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aise God, from Whom All Blessings Flow" id="{1CF20649-CDF9-4BC1-9D0A-EC502CBD55FD}">
          <p14:sldIdLst>
            <p14:sldId id="258"/>
          </p14:sldIdLst>
        </p14:section>
        <p14:section name="Verse" id="{C3D534B0-965B-414C-9CD5-E1106AB3C550}">
          <p14:sldIdLst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83" d="100"/>
          <a:sy n="83" d="100"/>
        </p:scale>
        <p:origin x="10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Praise God, from Whom All Blessings Flow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Praise God, from Whom all blessings flow</a:t>
            </a:r>
          </a:p>
          <a:p>
            <a:r>
              <a:rPr lang="en-US" dirty="0"/>
              <a:t>Praise Him, all creatures here below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Praise God, from Whom All Blessings Flow</a:t>
            </a:r>
          </a:p>
        </p:txBody>
      </p:sp>
    </p:spTree>
    <p:extLst>
      <p:ext uri="{BB962C8B-B14F-4D97-AF65-F5344CB8AC3E}">
        <p14:creationId xmlns:p14="http://schemas.microsoft.com/office/powerpoint/2010/main" val="12039390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Praise Him above, ye heavenly host</a:t>
            </a:r>
          </a:p>
          <a:p>
            <a:r>
              <a:rPr lang="en-US" dirty="0"/>
              <a:t>Praise Father, Son, and Holy Ghost</a:t>
            </a:r>
          </a:p>
          <a:p>
            <a:r>
              <a:rPr lang="en-US" dirty="0"/>
              <a:t>Amen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Praise God, from Whom All Blessings Flow</a:t>
            </a:r>
          </a:p>
        </p:txBody>
      </p:sp>
    </p:spTree>
    <p:extLst>
      <p:ext uri="{BB962C8B-B14F-4D97-AF65-F5344CB8AC3E}">
        <p14:creationId xmlns:p14="http://schemas.microsoft.com/office/powerpoint/2010/main" val="237934064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Praise God, from Whom All Blessings Flow</a:t>
            </a:r>
          </a:p>
        </p:txBody>
      </p:sp>
    </p:spTree>
    <p:extLst>
      <p:ext uri="{BB962C8B-B14F-4D97-AF65-F5344CB8AC3E}">
        <p14:creationId xmlns:p14="http://schemas.microsoft.com/office/powerpoint/2010/main" val="332195253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</TotalTime>
  <Words>63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</vt:i4>
      </vt:variant>
    </vt:vector>
  </HeadingPairs>
  <TitlesOfParts>
    <vt:vector size="2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205</cp:revision>
  <dcterms:created xsi:type="dcterms:W3CDTF">2011-12-04T14:58:54Z</dcterms:created>
  <dcterms:modified xsi:type="dcterms:W3CDTF">2024-05-14T03:40:30Z</dcterms:modified>
</cp:coreProperties>
</file>